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59" r:id="rId4"/>
    <p:sldId id="260" r:id="rId5"/>
    <p:sldId id="258" r:id="rId6"/>
    <p:sldId id="262" r:id="rId7"/>
    <p:sldId id="263" r:id="rId8"/>
    <p:sldId id="264" r:id="rId9"/>
    <p:sldId id="265" r:id="rId10"/>
  </p:sldIdLst>
  <p:sldSz cx="9144000" cy="6858000" type="screen4x3"/>
  <p:notesSz cx="6797675" cy="9926638"/>
  <p:custDataLst>
    <p:tags r:id="rId13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3" d="100"/>
          <a:sy n="133" d="100"/>
        </p:scale>
        <p:origin x="908" y="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CH"/>
              <a:t>CO Leytron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CH"/>
              <a:t>01.2013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CH"/>
              <a:t>david.evequoz@vs.educanet2.ch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67BCA-21C8-4B7E-9F4D-2AB846B41706}" type="slidenum">
              <a:rPr lang="fr-CH" smtClean="0"/>
              <a:t>‹Nr.›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44272653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CH"/>
              <a:t>CO Leytron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CH"/>
              <a:t>01.2013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CH"/>
              <a:t>david.evequoz@vs.educanet2.ch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82C008-54A8-4F3A-960C-9E6BE09CD088}" type="slidenum">
              <a:rPr lang="fr-CH" smtClean="0"/>
              <a:t>‹Nr.›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647611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Espace réservé de la date 7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CH"/>
              <a:t>01.2013</a:t>
            </a: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H"/>
              <a:t>david.evequoz@vs.educanet2.ch</a:t>
            </a:r>
          </a:p>
        </p:txBody>
      </p:sp>
      <p:sp>
        <p:nvSpPr>
          <p:cNvPr id="10" name="Espace réservé de l'en-tête 9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CH"/>
              <a:t>CO Leytron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E82C008-54A8-4F3A-960C-9E6BE09CD088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83335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CH"/>
              <a:t>CO Leytron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CH"/>
              <a:t>01.2013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H"/>
              <a:t>david.evequoz@vs.educanet2.ch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E82C008-54A8-4F3A-960C-9E6BE09CD088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78279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F582ADC-6960-4EFA-B99C-9D6ED72E5FC2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22919E7-31E2-4CE4-B7BC-16F6C3A4CD2C}" type="slidenum">
              <a:rPr lang="fr-CH" smtClean="0"/>
              <a:t>‹Nr.›</a:t>
            </a:fld>
            <a:endParaRPr lang="fr-CH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b="0" i="0" u="none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0" i="0" u="none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3068960"/>
            <a:ext cx="7772400" cy="1470025"/>
          </a:xfrm>
        </p:spPr>
        <p:txBody>
          <a:bodyPr>
            <a:noAutofit/>
          </a:bodyPr>
          <a:lstStyle/>
          <a:p>
            <a:r>
              <a:rPr lang="fr-CH" sz="9600" b="1" dirty="0">
                <a:latin typeface="Calibri" pitchFamily="34" charset="0"/>
              </a:rPr>
              <a:t>educanet</a:t>
            </a:r>
            <a:r>
              <a:rPr lang="fr-CH" sz="9600" b="1" baseline="30000" dirty="0">
                <a:latin typeface="Calibri" pitchFamily="34" charset="0"/>
              </a:rPr>
              <a:t>2</a:t>
            </a:r>
            <a:r>
              <a:rPr lang="fr-CH" sz="9600" b="1" dirty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.ch</a:t>
            </a:r>
          </a:p>
        </p:txBody>
      </p:sp>
      <p:pic>
        <p:nvPicPr>
          <p:cNvPr id="1029" name="Picture 5" descr="educane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36712"/>
            <a:ext cx="1809750" cy="1809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743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Schülerzugang</a:t>
            </a:r>
          </a:p>
        </p:txBody>
      </p:sp>
      <p:cxnSp>
        <p:nvCxnSpPr>
          <p:cNvPr id="4" name="Connecteur droit 3"/>
          <p:cNvCxnSpPr/>
          <p:nvPr/>
        </p:nvCxnSpPr>
        <p:spPr>
          <a:xfrm>
            <a:off x="539552" y="162880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788920" y="2564904"/>
            <a:ext cx="3566160" cy="2049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539552" y="5334604"/>
            <a:ext cx="8064896" cy="923330"/>
          </a:xfrm>
          <a:prstGeom prst="rect">
            <a:avLst/>
          </a:prstGeom>
          <a:ln w="127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Alles, was im Bereich  educanet</a:t>
            </a:r>
            <a:r>
              <a:rPr lang="fr-CH" b="1" baseline="30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fr-CH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CH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passiert</a:t>
            </a:r>
            <a:r>
              <a:rPr lang="fr-CH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gehört zum Bereich Schule.  Deine Emailadresse und dein persönlicher Bereich gehören zu deinem persönlichen Büro und sind für die Schule reserviert. </a:t>
            </a:r>
            <a:endParaRPr lang="fr-CH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9552" y="1764659"/>
            <a:ext cx="8064896" cy="400110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r>
              <a:rPr lang="fr-CH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Empfohlene Browser: </a:t>
            </a:r>
            <a:r>
              <a:rPr lang="fr-CH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FireFox</a:t>
            </a:r>
            <a:r>
              <a:rPr lang="fr-CH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oder Chrome</a:t>
            </a:r>
          </a:p>
        </p:txBody>
      </p:sp>
    </p:spTree>
    <p:extLst>
      <p:ext uri="{BB962C8B-B14F-4D97-AF65-F5344CB8AC3E}">
        <p14:creationId xmlns:p14="http://schemas.microsoft.com/office/powerpoint/2010/main" val="2926665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Verschiedene Bereiche</a:t>
            </a:r>
          </a:p>
        </p:txBody>
      </p:sp>
      <p:cxnSp>
        <p:nvCxnSpPr>
          <p:cNvPr id="4" name="Connecteur droit 3"/>
          <p:cNvCxnSpPr/>
          <p:nvPr/>
        </p:nvCxnSpPr>
        <p:spPr>
          <a:xfrm>
            <a:off x="539552" y="162880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 txBox="1">
            <a:spLocks/>
          </p:cNvSpPr>
          <p:nvPr/>
        </p:nvSpPr>
        <p:spPr>
          <a:xfrm>
            <a:off x="539552" y="1988840"/>
            <a:ext cx="1800200" cy="43204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bg1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CH" dirty="0"/>
              <a:t>Privat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2483768" y="1988840"/>
            <a:ext cx="6120680" cy="43204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fr-CH" sz="2000" b="1" dirty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Institution</a:t>
            </a:r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2484448" y="3483801"/>
            <a:ext cx="6120680" cy="43204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bg1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CH" dirty="0"/>
              <a:t>Gruppen</a:t>
            </a:r>
          </a:p>
        </p:txBody>
      </p:sp>
      <p:sp>
        <p:nvSpPr>
          <p:cNvPr id="19" name="Titre 1"/>
          <p:cNvSpPr txBox="1">
            <a:spLocks/>
          </p:cNvSpPr>
          <p:nvPr/>
        </p:nvSpPr>
        <p:spPr>
          <a:xfrm>
            <a:off x="2484448" y="4982860"/>
            <a:ext cx="6120000" cy="43204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bg1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CH" dirty="0"/>
              <a:t>Klassen</a:t>
            </a:r>
          </a:p>
        </p:txBody>
      </p:sp>
      <p:sp>
        <p:nvSpPr>
          <p:cNvPr id="20" name="Titre 1"/>
          <p:cNvSpPr txBox="1">
            <a:spLocks/>
          </p:cNvSpPr>
          <p:nvPr/>
        </p:nvSpPr>
        <p:spPr>
          <a:xfrm>
            <a:off x="2483768" y="2420888"/>
            <a:ext cx="3060000" cy="900000"/>
          </a:xfrm>
          <a:prstGeom prst="rect">
            <a:avLst/>
          </a:prstGeom>
          <a:ln w="9525">
            <a:solidFill>
              <a:schemeClr val="tx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algn="ctr"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tx2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algn="l"/>
            <a:r>
              <a:rPr lang="fr-CH" sz="1400" b="0" dirty="0"/>
              <a:t>@vs</a:t>
            </a:r>
          </a:p>
        </p:txBody>
      </p:sp>
      <p:sp>
        <p:nvSpPr>
          <p:cNvPr id="21" name="Titre 1"/>
          <p:cNvSpPr txBox="1">
            <a:spLocks/>
          </p:cNvSpPr>
          <p:nvPr/>
        </p:nvSpPr>
        <p:spPr>
          <a:xfrm>
            <a:off x="5562448" y="2420888"/>
            <a:ext cx="3042000" cy="900000"/>
          </a:xfrm>
          <a:prstGeom prst="rect">
            <a:avLst/>
          </a:prstGeom>
          <a:ln w="9525">
            <a:solidFill>
              <a:schemeClr val="tx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algn="ctr"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tx2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algn="l"/>
            <a:r>
              <a:rPr lang="fr-CH" sz="1400" b="0" dirty="0"/>
              <a:t>@</a:t>
            </a:r>
            <a:r>
              <a:rPr lang="fr-CH" sz="1400" b="0" dirty="0" err="1"/>
              <a:t>coleytron</a:t>
            </a:r>
            <a:endParaRPr lang="fr-CH" sz="1400" b="0" dirty="0"/>
          </a:p>
        </p:txBody>
      </p:sp>
      <p:sp>
        <p:nvSpPr>
          <p:cNvPr id="24" name="Titre 1"/>
          <p:cNvSpPr txBox="1">
            <a:spLocks/>
          </p:cNvSpPr>
          <p:nvPr/>
        </p:nvSpPr>
        <p:spPr>
          <a:xfrm>
            <a:off x="5557449" y="3915849"/>
            <a:ext cx="1512000" cy="900000"/>
          </a:xfrm>
          <a:prstGeom prst="rect">
            <a:avLst/>
          </a:prstGeom>
          <a:ln w="9525">
            <a:solidFill>
              <a:schemeClr val="tx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algn="ctr"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tx2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algn="l"/>
            <a:r>
              <a:rPr lang="fr-CH" sz="1400" b="0" dirty="0"/>
              <a:t>Lehrer</a:t>
            </a:r>
          </a:p>
        </p:txBody>
      </p:sp>
      <p:sp>
        <p:nvSpPr>
          <p:cNvPr id="25" name="Titre 1"/>
          <p:cNvSpPr txBox="1">
            <a:spLocks/>
          </p:cNvSpPr>
          <p:nvPr/>
        </p:nvSpPr>
        <p:spPr>
          <a:xfrm>
            <a:off x="4021580" y="3915715"/>
            <a:ext cx="1512000" cy="900000"/>
          </a:xfrm>
          <a:prstGeom prst="rect">
            <a:avLst/>
          </a:prstGeom>
          <a:ln w="9525">
            <a:solidFill>
              <a:schemeClr val="tx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algn="ctr"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tx2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algn="l"/>
            <a:r>
              <a:rPr lang="fr-CH" sz="1400" b="0" dirty="0"/>
              <a:t>PH - Mathematik</a:t>
            </a:r>
          </a:p>
        </p:txBody>
      </p:sp>
      <p:sp>
        <p:nvSpPr>
          <p:cNvPr id="26" name="Titre 1"/>
          <p:cNvSpPr txBox="1">
            <a:spLocks/>
          </p:cNvSpPr>
          <p:nvPr/>
        </p:nvSpPr>
        <p:spPr>
          <a:xfrm>
            <a:off x="2485711" y="3915849"/>
            <a:ext cx="1512000" cy="900000"/>
          </a:xfrm>
          <a:prstGeom prst="rect">
            <a:avLst/>
          </a:prstGeom>
          <a:ln w="9525">
            <a:solidFill>
              <a:schemeClr val="tx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algn="ctr"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tx2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algn="l"/>
            <a:r>
              <a:rPr lang="fr-CH" sz="1400" b="0" dirty="0"/>
              <a:t>VS – Arr. 3</a:t>
            </a:r>
          </a:p>
        </p:txBody>
      </p:sp>
      <p:sp>
        <p:nvSpPr>
          <p:cNvPr id="27" name="Titre 1"/>
          <p:cNvSpPr txBox="1">
            <a:spLocks/>
          </p:cNvSpPr>
          <p:nvPr/>
        </p:nvSpPr>
        <p:spPr>
          <a:xfrm>
            <a:off x="7093317" y="3915849"/>
            <a:ext cx="1512000" cy="900000"/>
          </a:xfrm>
          <a:prstGeom prst="rect">
            <a:avLst/>
          </a:prstGeom>
          <a:ln w="9525">
            <a:solidFill>
              <a:schemeClr val="tx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algn="ctr"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tx2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algn="l"/>
            <a:r>
              <a:rPr lang="fr-CH" sz="1400" b="0" dirty="0"/>
              <a:t>…</a:t>
            </a:r>
          </a:p>
        </p:txBody>
      </p:sp>
      <p:sp>
        <p:nvSpPr>
          <p:cNvPr id="29" name="Titre 1"/>
          <p:cNvSpPr txBox="1">
            <a:spLocks/>
          </p:cNvSpPr>
          <p:nvPr/>
        </p:nvSpPr>
        <p:spPr>
          <a:xfrm>
            <a:off x="2484108" y="5415042"/>
            <a:ext cx="1512000" cy="900000"/>
          </a:xfrm>
          <a:prstGeom prst="rect">
            <a:avLst/>
          </a:prstGeom>
          <a:ln w="9525">
            <a:solidFill>
              <a:schemeClr val="tx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algn="ctr"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tx2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algn="l"/>
            <a:r>
              <a:rPr lang="fr-CH" sz="1400" b="0" dirty="0"/>
              <a:t>1M13</a:t>
            </a:r>
          </a:p>
        </p:txBody>
      </p:sp>
      <p:sp>
        <p:nvSpPr>
          <p:cNvPr id="30" name="Titre 1"/>
          <p:cNvSpPr txBox="1">
            <a:spLocks/>
          </p:cNvSpPr>
          <p:nvPr/>
        </p:nvSpPr>
        <p:spPr>
          <a:xfrm>
            <a:off x="4020165" y="5414908"/>
            <a:ext cx="1512000" cy="900000"/>
          </a:xfrm>
          <a:prstGeom prst="rect">
            <a:avLst/>
          </a:prstGeom>
          <a:ln w="9525">
            <a:solidFill>
              <a:schemeClr val="tx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algn="ctr"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tx2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algn="l"/>
            <a:r>
              <a:rPr lang="fr-CH" sz="1400" b="0" dirty="0"/>
              <a:t>1A</a:t>
            </a:r>
          </a:p>
        </p:txBody>
      </p:sp>
      <p:sp>
        <p:nvSpPr>
          <p:cNvPr id="31" name="Titre 1"/>
          <p:cNvSpPr txBox="1">
            <a:spLocks/>
          </p:cNvSpPr>
          <p:nvPr/>
        </p:nvSpPr>
        <p:spPr>
          <a:xfrm>
            <a:off x="5556222" y="5415042"/>
            <a:ext cx="1512000" cy="900000"/>
          </a:xfrm>
          <a:prstGeom prst="rect">
            <a:avLst/>
          </a:prstGeom>
          <a:ln w="9525">
            <a:solidFill>
              <a:schemeClr val="tx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algn="ctr"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tx2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algn="l"/>
            <a:r>
              <a:rPr lang="fr-CH" sz="1400" b="0" dirty="0"/>
              <a:t>Robotik</a:t>
            </a:r>
          </a:p>
        </p:txBody>
      </p:sp>
      <p:sp>
        <p:nvSpPr>
          <p:cNvPr id="32" name="Titre 1"/>
          <p:cNvSpPr txBox="1">
            <a:spLocks/>
          </p:cNvSpPr>
          <p:nvPr/>
        </p:nvSpPr>
        <p:spPr>
          <a:xfrm>
            <a:off x="7092280" y="5415042"/>
            <a:ext cx="1512000" cy="900000"/>
          </a:xfrm>
          <a:prstGeom prst="rect">
            <a:avLst/>
          </a:prstGeom>
          <a:ln w="9525">
            <a:solidFill>
              <a:schemeClr val="tx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algn="ctr">
              <a:lnSpc>
                <a:spcPct val="100000"/>
              </a:lnSpc>
              <a:spcBef>
                <a:spcPct val="0"/>
              </a:spcBef>
              <a:buNone/>
              <a:defRPr sz="2000" b="1">
                <a:solidFill>
                  <a:schemeClr val="tx2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algn="l"/>
            <a:r>
              <a:rPr lang="fr-CH" sz="1400" b="0" dirty="0"/>
              <a:t>…</a:t>
            </a:r>
          </a:p>
        </p:txBody>
      </p:sp>
      <p:sp>
        <p:nvSpPr>
          <p:cNvPr id="33" name="Titre 1"/>
          <p:cNvSpPr txBox="1">
            <a:spLocks/>
          </p:cNvSpPr>
          <p:nvPr/>
        </p:nvSpPr>
        <p:spPr>
          <a:xfrm>
            <a:off x="539552" y="2420888"/>
            <a:ext cx="1800200" cy="3894154"/>
          </a:xfrm>
          <a:prstGeom prst="rect">
            <a:avLst/>
          </a:prstGeom>
          <a:ln w="9525">
            <a:solidFill>
              <a:schemeClr val="tx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fr-CH" sz="2000" b="1" dirty="0"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02" y="2558215"/>
            <a:ext cx="1409700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558215"/>
            <a:ext cx="13716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63638"/>
            <a:ext cx="13620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e 2"/>
          <p:cNvGrpSpPr/>
          <p:nvPr/>
        </p:nvGrpSpPr>
        <p:grpSpPr>
          <a:xfrm>
            <a:off x="2554308" y="4148965"/>
            <a:ext cx="5980809" cy="666750"/>
            <a:chOff x="2554308" y="4148965"/>
            <a:chExt cx="5980809" cy="666750"/>
          </a:xfrm>
        </p:grpSpPr>
        <p:pic>
          <p:nvPicPr>
            <p:cNvPr id="2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4308" y="4148965"/>
              <a:ext cx="1371600" cy="666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0711" y="4148965"/>
              <a:ext cx="1371600" cy="666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7114" y="4148965"/>
              <a:ext cx="1371600" cy="666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3517" y="4148965"/>
              <a:ext cx="1371600" cy="666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8" name="Groupe 37"/>
          <p:cNvGrpSpPr/>
          <p:nvPr/>
        </p:nvGrpSpPr>
        <p:grpSpPr>
          <a:xfrm>
            <a:off x="2565817" y="5648158"/>
            <a:ext cx="5980809" cy="666750"/>
            <a:chOff x="2554308" y="4148965"/>
            <a:chExt cx="5980809" cy="666750"/>
          </a:xfrm>
        </p:grpSpPr>
        <p:pic>
          <p:nvPicPr>
            <p:cNvPr id="3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4308" y="4148965"/>
              <a:ext cx="1371600" cy="666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0711" y="4148965"/>
              <a:ext cx="1371600" cy="666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7114" y="4148965"/>
              <a:ext cx="1371600" cy="666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2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3517" y="4148965"/>
              <a:ext cx="1371600" cy="666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40" y="3590287"/>
            <a:ext cx="1657350" cy="219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94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Werkzeuge</a:t>
            </a:r>
          </a:p>
        </p:txBody>
      </p:sp>
      <p:cxnSp>
        <p:nvCxnSpPr>
          <p:cNvPr id="4" name="Connecteur droit 3"/>
          <p:cNvCxnSpPr/>
          <p:nvPr/>
        </p:nvCxnSpPr>
        <p:spPr>
          <a:xfrm>
            <a:off x="539552" y="162880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3243">
            <a:off x="3561679" y="430304"/>
            <a:ext cx="4504540" cy="6379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7257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Privat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Profil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Die Ansicht verändern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Stundenplan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Nachrichten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Dateiablage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Webseite (</a:t>
            </a:r>
            <a:r>
              <a:rPr lang="fr-CH" sz="3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http://vs.educanet2.ch/vorname.name</a:t>
            </a:r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)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…</a:t>
            </a:r>
          </a:p>
          <a:p>
            <a:endParaRPr lang="fr-FR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4" name="Connecteur droit 3"/>
          <p:cNvCxnSpPr/>
          <p:nvPr/>
        </p:nvCxnSpPr>
        <p:spPr>
          <a:xfrm>
            <a:off x="539552" y="162880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72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Institution</a:t>
            </a:r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@ </a:t>
            </a:r>
            <a:r>
              <a:rPr lang="fr-CH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coleytron</a:t>
            </a:r>
            <a:endParaRPr lang="fr-C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Zugang für Lehrer und Schüler</a:t>
            </a:r>
          </a:p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Ressourcen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Dateiablage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Nachrichten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Stundenplan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…</a:t>
            </a:r>
          </a:p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fr-FR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4" name="Connecteur droit 3"/>
          <p:cNvCxnSpPr/>
          <p:nvPr/>
        </p:nvCxnSpPr>
        <p:spPr>
          <a:xfrm>
            <a:off x="539552" y="162880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idata.over-blog.com/5/22/80/22/Articles/attention-18e1f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060848"/>
            <a:ext cx="817994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77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H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Lehrerbereich</a:t>
            </a:r>
            <a:endParaRPr lang="fr-C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Zugang nur für Lehrer</a:t>
            </a:r>
          </a:p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Dateiablage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Mitteilungen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Forum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Wiki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…</a:t>
            </a:r>
          </a:p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fr-FR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4" name="Connecteur droit 3"/>
          <p:cNvCxnSpPr/>
          <p:nvPr/>
        </p:nvCxnSpPr>
        <p:spPr>
          <a:xfrm>
            <a:off x="539552" y="162880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517231"/>
            <a:ext cx="1657350" cy="219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531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Klassen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Zugang für Lehrer und Schüler der Klasse </a:t>
            </a:r>
          </a:p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Dateiablage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Forum, Chat, Nachrichten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Lesezeichen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Webseite (</a:t>
            </a:r>
            <a:r>
              <a:rPr lang="fr-CH" sz="3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http://vs.educanet2.ch/klassenname</a:t>
            </a:r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)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Wiki</a:t>
            </a: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…</a:t>
            </a:r>
          </a:p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fr-FR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4" name="Connecteur droit 3"/>
          <p:cNvCxnSpPr/>
          <p:nvPr/>
        </p:nvCxnSpPr>
        <p:spPr>
          <a:xfrm>
            <a:off x="539552" y="162880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61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Verwalten einer Klasse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Anpassen der Startseite (Text, Logo)</a:t>
            </a:r>
          </a:p>
          <a:p>
            <a:pPr marL="0" indent="0">
              <a:buNone/>
            </a:pPr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	Die Ansicht verändern</a:t>
            </a:r>
          </a:p>
          <a:p>
            <a:pPr marL="0" indent="0">
              <a:buNone/>
            </a:pPr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Wechseln Sie </a:t>
            </a:r>
            <a:r>
              <a:rPr lang="fr-CH" sz="3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zu</a:t>
            </a:r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«Administration"</a:t>
            </a:r>
          </a:p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r>
              <a:rPr lang="fr-CH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Schüler hinzufügen, Werkzeuge verändern</a:t>
            </a:r>
          </a:p>
          <a:p>
            <a:endParaRPr lang="fr-CH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fr-FR" sz="3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4" name="Connecteur droit 3"/>
          <p:cNvCxnSpPr/>
          <p:nvPr/>
        </p:nvCxnSpPr>
        <p:spPr>
          <a:xfrm>
            <a:off x="539552" y="1628800"/>
            <a:ext cx="8064896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3861048"/>
            <a:ext cx="1704975" cy="285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4509120"/>
            <a:ext cx="7448550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90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2&quot; unique_id=&quot;10023&quot;&gt;&lt;object type=&quot;3&quot; unique_id=&quot;10024&quot;&gt;&lt;property id=&quot;20148&quot; value=&quot;5&quot;/&gt;&lt;property id=&quot;20300&quot; value=&quot;Folie 1 - &amp;quot;educanet2.ch&amp;quot;&quot;/&gt;&lt;property id=&quot;20307&quot; value=&quot;256&quot;/&gt;&lt;/object&gt;&lt;object type=&quot;3&quot; unique_id=&quot;10025&quot;&gt;&lt;property id=&quot;20148&quot; value=&quot;5&quot;/&gt;&lt;property id=&quot;20300&quot; value=&quot;Folie 2 - &amp;quot;Schülerzugang&amp;quot;&quot;/&gt;&lt;property id=&quot;20307&quot; value=&quot;261&quot;/&gt;&lt;/object&gt;&lt;object type=&quot;3&quot; unique_id=&quot;10026&quot;&gt;&lt;property id=&quot;20148&quot; value=&quot;5&quot;/&gt;&lt;property id=&quot;20300&quot; value=&quot;Folie 3 - &amp;quot;Verschiedene Bereiche&amp;quot;&quot;/&gt;&lt;property id=&quot;20307&quot; value=&quot;259&quot;/&gt;&lt;/object&gt;&lt;object type=&quot;3&quot; unique_id=&quot;10027&quot;&gt;&lt;property id=&quot;20148&quot; value=&quot;5&quot;/&gt;&lt;property id=&quot;20300&quot; value=&quot;Folie 4 - &amp;quot;Werkzeuge&amp;quot;&quot;/&gt;&lt;property id=&quot;20307&quot; value=&quot;260&quot;/&gt;&lt;/object&gt;&lt;object type=&quot;3&quot; unique_id=&quot;10028&quot;&gt;&lt;property id=&quot;20148&quot; value=&quot;5&quot;/&gt;&lt;property id=&quot;20300&quot; value=&quot;Folie 5 - &amp;quot;Privat&amp;quot;&quot;/&gt;&lt;property id=&quot;20307&quot; value=&quot;258&quot;/&gt;&lt;/object&gt;&lt;object type=&quot;3&quot; unique_id=&quot;10029&quot;&gt;&lt;property id=&quot;20148&quot; value=&quot;5&quot;/&gt;&lt;property id=&quot;20300&quot; value=&quot;Folie 6 - &amp;quot;Institution @ coleytron&amp;quot;&quot;/&gt;&lt;property id=&quot;20307&quot; value=&quot;262&quot;/&gt;&lt;/object&gt;&lt;object type=&quot;3&quot; unique_id=&quot;10030&quot;&gt;&lt;property id=&quot;20148&quot; value=&quot;5&quot;/&gt;&lt;property id=&quot;20300&quot; value=&quot;Folie 7 - &amp;quot;Lehrerbereich&amp;quot;&quot;/&gt;&lt;property id=&quot;20307&quot; value=&quot;263&quot;/&gt;&lt;/object&gt;&lt;object type=&quot;3&quot; unique_id=&quot;10031&quot;&gt;&lt;property id=&quot;20148&quot; value=&quot;5&quot;/&gt;&lt;property id=&quot;20300&quot; value=&quot;Folie 8 - &amp;quot;Klassen&amp;quot;&quot;/&gt;&lt;property id=&quot;20307&quot; value=&quot;264&quot;/&gt;&lt;/object&gt;&lt;object type=&quot;3&quot; unique_id=&quot;10032&quot;&gt;&lt;property id=&quot;20148&quot; value=&quot;5&quot;/&gt;&lt;property id=&quot;20300&quot; value=&quot;Folie 9 - &amp;quot;Verwalten einer Klasse&amp;quot;&quot;/&gt;&lt;property id=&quot;20307&quot; value=&quot;265&quot;/&gt;&lt;/object&gt;&lt;/object&gt;&lt;object type=&quot;8&quot; unique_id=&quot;10043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178</Words>
  <Application>Microsoft Office PowerPoint</Application>
  <PresentationFormat>Bildschirmpräsentation (4:3)</PresentationFormat>
  <Paragraphs>74</Paragraphs>
  <Slides>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Courier New</vt:lpstr>
      <vt:lpstr>Palatino Linotype</vt:lpstr>
      <vt:lpstr>Exécutif</vt:lpstr>
      <vt:lpstr>educanet2.ch</vt:lpstr>
      <vt:lpstr>Schülerzugang</vt:lpstr>
      <vt:lpstr>Verschiedene Bereiche</vt:lpstr>
      <vt:lpstr>Werkzeuge</vt:lpstr>
      <vt:lpstr>Privat</vt:lpstr>
      <vt:lpstr>Institution @ coleytron</vt:lpstr>
      <vt:lpstr>Lehrerbereich</vt:lpstr>
      <vt:lpstr>Klassen</vt:lpstr>
      <vt:lpstr>Verwalten einer Klasse</vt:lpstr>
    </vt:vector>
  </TitlesOfParts>
  <Company>COL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Educanet2</dc:title>
  <dc:creator>David Evequoz</dc:creator>
  <cp:lastModifiedBy>Elmar Biffiger</cp:lastModifiedBy>
  <cp:revision>28</cp:revision>
  <cp:lastPrinted>2013-01-30T09:57:32Z</cp:lastPrinted>
  <dcterms:created xsi:type="dcterms:W3CDTF">2013-01-24T07:39:07Z</dcterms:created>
  <dcterms:modified xsi:type="dcterms:W3CDTF">2017-01-16T14:11:01Z</dcterms:modified>
</cp:coreProperties>
</file>